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1"/>
  </p:sldMasterIdLst>
  <p:sldIdLst>
    <p:sldId id="256" r:id="rId2"/>
    <p:sldId id="263" r:id="rId3"/>
    <p:sldId id="261" r:id="rId4"/>
    <p:sldId id="262" r:id="rId5"/>
    <p:sldId id="264" r:id="rId6"/>
    <p:sldId id="260" r:id="rId7"/>
    <p:sldId id="259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4" d="100"/>
          <a:sy n="54" d="100"/>
        </p:scale>
        <p:origin x="114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4497-C9BE-4D1A-8573-E2589274ECDA}" type="datetimeFigureOut">
              <a:rPr lang="pt-BR" smtClean="0"/>
              <a:t>04/04/2024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7DC11EC1-4944-4B86-9AF6-482BE70BA4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7939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4497-C9BE-4D1A-8573-E2589274ECDA}" type="datetimeFigureOut">
              <a:rPr lang="pt-BR" smtClean="0"/>
              <a:t>04/04/2024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1EC1-4944-4B86-9AF6-482BE70BA4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0033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4497-C9BE-4D1A-8573-E2589274ECDA}" type="datetimeFigureOut">
              <a:rPr lang="pt-BR" smtClean="0"/>
              <a:t>04/04/2024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DC11EC1-4944-4B86-9AF6-482BE70BA4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4750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4497-C9BE-4D1A-8573-E2589274ECDA}" type="datetimeFigureOut">
              <a:rPr lang="pt-BR" smtClean="0"/>
              <a:t>04/04/2024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DC11EC1-4944-4B86-9AF6-482BE70BA4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0902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4497-C9BE-4D1A-8573-E2589274ECDA}" type="datetimeFigureOut">
              <a:rPr lang="pt-BR" smtClean="0"/>
              <a:t>04/04/2024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DC11EC1-4944-4B86-9AF6-482BE70BA4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2374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4497-C9BE-4D1A-8573-E2589274ECDA}" type="datetimeFigureOut">
              <a:rPr lang="pt-BR" smtClean="0"/>
              <a:t>04/04/2024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1EC1-4944-4B86-9AF6-482BE70BA4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6473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4497-C9BE-4D1A-8573-E2589274ECDA}" type="datetimeFigureOut">
              <a:rPr lang="pt-BR" smtClean="0"/>
              <a:t>04/04/2024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1EC1-4944-4B86-9AF6-482BE70BA4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3994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4497-C9BE-4D1A-8573-E2589274ECDA}" type="datetimeFigureOut">
              <a:rPr lang="pt-BR" smtClean="0"/>
              <a:t>04/04/2024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1EC1-4944-4B86-9AF6-482BE70BA4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155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4497-C9BE-4D1A-8573-E2589274ECDA}" type="datetimeFigureOut">
              <a:rPr lang="pt-BR" smtClean="0"/>
              <a:t>04/04/2024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DC11EC1-4944-4B86-9AF6-482BE70BA4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4117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4497-C9BE-4D1A-8573-E2589274ECDA}" type="datetimeFigureOut">
              <a:rPr lang="pt-BR" smtClean="0"/>
              <a:t>04/04/2024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DC11EC1-4944-4B86-9AF6-482BE70BA4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5839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4497-C9BE-4D1A-8573-E2589274ECDA}" type="datetimeFigureOut">
              <a:rPr lang="pt-BR" smtClean="0"/>
              <a:t>04/04/2024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DC11EC1-4944-4B86-9AF6-482BE70BA40D}" type="slidenum">
              <a:rPr lang="pt-BR" smtClean="0"/>
              <a:t>‹nº›</a:t>
            </a:fld>
            <a:endParaRPr lang="pt-BR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359459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4497-C9BE-4D1A-8573-E2589274ECDA}" type="datetimeFigureOut">
              <a:rPr lang="pt-BR" smtClean="0"/>
              <a:t>04/04/2024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DC11EC1-4944-4B86-9AF6-482BE70BA4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88351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4497-C9BE-4D1A-8573-E2589274ECDA}" type="datetimeFigureOut">
              <a:rPr lang="pt-BR" smtClean="0"/>
              <a:t>04/04/2024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DC11EC1-4944-4B86-9AF6-482BE70BA40D}" type="slidenum">
              <a:rPr lang="pt-BR" smtClean="0"/>
              <a:t>‹nº›</a:t>
            </a:fld>
            <a:endParaRPr lang="pt-BR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305220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4497-C9BE-4D1A-8573-E2589274ECDA}" type="datetimeFigureOut">
              <a:rPr lang="pt-BR" smtClean="0"/>
              <a:t>04/04/2024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DC11EC1-4944-4B86-9AF6-482BE70BA4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85300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4497-C9BE-4D1A-8573-E2589274ECDA}" type="datetimeFigureOut">
              <a:rPr lang="pt-BR" smtClean="0"/>
              <a:t>04/04/2024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1EC1-4944-4B86-9AF6-482BE70BA4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39203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4497-C9BE-4D1A-8573-E2589274ECDA}" type="datetimeFigureOut">
              <a:rPr lang="pt-BR" smtClean="0"/>
              <a:t>04/04/2024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1EC1-4944-4B86-9AF6-482BE70BA4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477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294497-C9BE-4D1A-8573-E2589274ECDA}" type="datetimeFigureOut">
              <a:rPr lang="pt-BR" smtClean="0"/>
              <a:t>04/04/2024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DC11EC1-4944-4B86-9AF6-482BE70BA4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4549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733" r:id="rId14"/>
    <p:sldLayoutId id="2147483734" r:id="rId15"/>
    <p:sldLayoutId id="214748373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6B4559-B4B5-991A-0D87-5B1DD224AA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BB13FB9-9141-A1D6-0439-AF94BE71CB3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8618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F8239F36-6AB6-657D-6917-A58A471F49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0797" y="0"/>
            <a:ext cx="6275696" cy="6894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2570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>
            <a:extLst>
              <a:ext uri="{FF2B5EF4-FFF2-40B4-BE49-F238E27FC236}">
                <a16:creationId xmlns:a16="http://schemas.microsoft.com/office/drawing/2014/main" id="{20038CCB-99C1-C9B5-4FEA-68F55A43A3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537" y="0"/>
            <a:ext cx="12192001" cy="6899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297AC020-4703-3949-38B7-7C1441CD76E2}"/>
              </a:ext>
            </a:extLst>
          </p:cNvPr>
          <p:cNvSpPr txBox="1"/>
          <p:nvPr/>
        </p:nvSpPr>
        <p:spPr>
          <a:xfrm>
            <a:off x="6202878" y="3681177"/>
            <a:ext cx="5257798" cy="72622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0" i="0" dirty="0">
                <a:effectLst/>
                <a:latin typeface="+mj-lt"/>
                <a:ea typeface="+mj-ea"/>
                <a:cs typeface="+mj-cs"/>
              </a:rPr>
              <a:t>2 de </a:t>
            </a:r>
            <a:r>
              <a:rPr lang="en-US" sz="4800" b="0" i="0" dirty="0" err="1">
                <a:effectLst/>
                <a:latin typeface="+mj-lt"/>
                <a:ea typeface="+mj-ea"/>
                <a:cs typeface="+mj-cs"/>
              </a:rPr>
              <a:t>abril</a:t>
            </a:r>
            <a:r>
              <a:rPr lang="en-US" sz="4800" b="0" i="0" dirty="0">
                <a:effectLst/>
                <a:latin typeface="+mj-lt"/>
                <a:ea typeface="+mj-ea"/>
                <a:cs typeface="+mj-cs"/>
              </a:rPr>
              <a:t>  </a:t>
            </a:r>
          </a:p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0" i="0" dirty="0">
                <a:effectLst/>
                <a:latin typeface="+mj-lt"/>
                <a:ea typeface="+mj-ea"/>
                <a:cs typeface="+mj-cs"/>
              </a:rPr>
              <a:t>Dia Mundial de </a:t>
            </a:r>
            <a:r>
              <a:rPr lang="en-US" sz="4800" b="0" i="0" dirty="0" err="1">
                <a:effectLst/>
                <a:latin typeface="+mj-lt"/>
                <a:ea typeface="+mj-ea"/>
                <a:cs typeface="+mj-cs"/>
              </a:rPr>
              <a:t>Conscientização</a:t>
            </a:r>
            <a:r>
              <a:rPr lang="en-US" sz="4800" b="0" i="0" dirty="0"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4800" b="0" i="0" dirty="0" err="1">
                <a:effectLst/>
                <a:latin typeface="+mj-lt"/>
                <a:ea typeface="+mj-ea"/>
                <a:cs typeface="+mj-cs"/>
              </a:rPr>
              <a:t>sobre</a:t>
            </a:r>
            <a:r>
              <a:rPr lang="en-US" sz="4800" b="0" i="0" dirty="0">
                <a:effectLst/>
                <a:latin typeface="+mj-lt"/>
                <a:ea typeface="+mj-ea"/>
                <a:cs typeface="+mj-cs"/>
              </a:rPr>
              <a:t> o </a:t>
            </a:r>
            <a:r>
              <a:rPr lang="en-US" sz="4800" b="0" i="0" dirty="0" err="1">
                <a:effectLst/>
                <a:latin typeface="+mj-lt"/>
                <a:ea typeface="+mj-ea"/>
                <a:cs typeface="+mj-cs"/>
              </a:rPr>
              <a:t>Autismo</a:t>
            </a:r>
            <a:endParaRPr lang="en-US" sz="4800" b="0" i="0" dirty="0">
              <a:effectLst/>
              <a:latin typeface="+mj-lt"/>
              <a:ea typeface="+mj-ea"/>
              <a:cs typeface="+mj-cs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8248416-0F91-AE85-DC54-004D627F60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200356">
            <a:off x="2303783" y="3384643"/>
            <a:ext cx="3518398" cy="2638800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F637E319-7088-72FF-5715-A2C2152C4F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7102022">
            <a:off x="1091082" y="2109600"/>
            <a:ext cx="3518398" cy="2638800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6E8AD2AE-EB7B-D424-095F-79B30CF644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553236">
            <a:off x="9074027" y="873384"/>
            <a:ext cx="2133366" cy="1600024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BA6826EF-6F39-4475-8E25-99318B6830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3102909">
            <a:off x="2972226" y="1712002"/>
            <a:ext cx="3518398" cy="2638800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25159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290A5150-7802-B634-DF8D-8016243FF7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4177" y="148441"/>
            <a:ext cx="6579192" cy="65611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DBE45577-EEAD-312A-FD2D-3792D8C481D6}"/>
              </a:ext>
            </a:extLst>
          </p:cNvPr>
          <p:cNvSpPr txBox="1"/>
          <p:nvPr/>
        </p:nvSpPr>
        <p:spPr>
          <a:xfrm>
            <a:off x="7276605" y="702254"/>
            <a:ext cx="4776849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dirty="0"/>
              <a:t>Professor Duda com boina, camisa escuras e uma gravata com bolinhas douradas, posicionado com os braços abertos, ao fundo desenhos na cor esverdeada decoram o quadro com telefones celulares, cérebros, computadores; enfim produtos e soluções que representam Tecnologia Assistiva.</a:t>
            </a:r>
          </a:p>
        </p:txBody>
      </p:sp>
    </p:spTree>
    <p:extLst>
      <p:ext uri="{BB962C8B-B14F-4D97-AF65-F5344CB8AC3E}">
        <p14:creationId xmlns:p14="http://schemas.microsoft.com/office/powerpoint/2010/main" val="3647551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F9857FF3-0AE5-A6BE-81C3-9AF90BBF6A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553236">
            <a:off x="2690269" y="1508821"/>
            <a:ext cx="3600073" cy="2700054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EDE7FD52-CF95-D42F-68D2-F20A7C48DC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553236">
            <a:off x="9074027" y="873384"/>
            <a:ext cx="2133366" cy="1600024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03B047ED-B18D-CFA7-26DB-566F8EBD64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553236">
            <a:off x="9226427" y="1025784"/>
            <a:ext cx="2133366" cy="1600024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DE21A5C9-0EA8-EBF6-F0F2-91F9B81A72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553236">
            <a:off x="9378827" y="1178184"/>
            <a:ext cx="2133366" cy="1600024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8EC5BEE5-10F9-264C-64ED-9A8DDDFD14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553236">
            <a:off x="9531227" y="1330584"/>
            <a:ext cx="2133366" cy="1600024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BF2DD3B5-C939-8F14-209B-FA12F21CDB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553236">
            <a:off x="9683627" y="1482984"/>
            <a:ext cx="2133366" cy="1600024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481563D8-3643-863B-3E2C-C83C974464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553236">
            <a:off x="9836027" y="1635384"/>
            <a:ext cx="2133366" cy="1600024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48C78FD1-BABE-AF96-6462-9BAD4A1955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553236">
            <a:off x="9988427" y="1787784"/>
            <a:ext cx="2133366" cy="1600024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5F155151-4CDF-6156-DD3B-1C241875BE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553236">
            <a:off x="2842669" y="1661221"/>
            <a:ext cx="3600073" cy="2700054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EC07D8F0-FEC3-CF40-90ED-5A161547B3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553236">
            <a:off x="2995069" y="1813621"/>
            <a:ext cx="3600073" cy="2700054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E16088E0-5808-5361-858F-919F618688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553236">
            <a:off x="3147469" y="1966021"/>
            <a:ext cx="3600073" cy="2700054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84BCE19C-4776-7A3C-AE86-51CFB8068B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553236">
            <a:off x="3299869" y="2118421"/>
            <a:ext cx="3600073" cy="2700054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5F2D38C2-5650-AFC4-6F87-88BDD5873A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553236">
            <a:off x="3452269" y="2270821"/>
            <a:ext cx="3600073" cy="2700054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704D0ADB-20E0-DE61-05AE-9A1FF01D45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553236">
            <a:off x="3556624" y="2476226"/>
            <a:ext cx="3600073" cy="2700054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4ACC8D9F-1044-D30E-2402-40967B8790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610068">
            <a:off x="5965423" y="1085369"/>
            <a:ext cx="3600073" cy="2700054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89833193-49C8-334F-183B-7780D67C79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610068">
            <a:off x="6117823" y="1237769"/>
            <a:ext cx="3600073" cy="2700054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A6E17501-43AB-F825-D37C-726B136B1E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610068">
            <a:off x="6270223" y="1390169"/>
            <a:ext cx="3600073" cy="2700054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5DBF75D4-FD3D-25DA-C6B4-ABCF325EC4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610068">
            <a:off x="6422623" y="1542569"/>
            <a:ext cx="3600073" cy="2700054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CC109D54-1A34-EAD7-9F74-E912EC2E6F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610068">
            <a:off x="6575023" y="1694969"/>
            <a:ext cx="3600073" cy="2700054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13423943-5C27-1395-E7B8-AF14D080C5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610068">
            <a:off x="6727423" y="1847369"/>
            <a:ext cx="3600073" cy="2700054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3F20EA5C-C6AC-2001-D4FB-9A73533BAD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610068">
            <a:off x="6879823" y="1999769"/>
            <a:ext cx="3600073" cy="2700054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F4B4B6F4-1D83-28D6-B9AB-597B6A3410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610068">
            <a:off x="7032223" y="2152169"/>
            <a:ext cx="3600073" cy="2700054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D20286D4-E1E2-0A90-1DC1-544E18CAC7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610068">
            <a:off x="7184623" y="2304569"/>
            <a:ext cx="3600073" cy="2700054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9ED06164-F69D-353C-DA37-919A94F081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610068">
            <a:off x="7337023" y="2456969"/>
            <a:ext cx="3600073" cy="2700054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26" name="Imagem 25">
            <a:extLst>
              <a:ext uri="{FF2B5EF4-FFF2-40B4-BE49-F238E27FC236}">
                <a16:creationId xmlns:a16="http://schemas.microsoft.com/office/drawing/2014/main" id="{D1F243EF-DCE9-8C08-39C1-1D50097749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610068">
            <a:off x="7489423" y="2609369"/>
            <a:ext cx="3600073" cy="2700054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27" name="Imagem 26">
            <a:extLst>
              <a:ext uri="{FF2B5EF4-FFF2-40B4-BE49-F238E27FC236}">
                <a16:creationId xmlns:a16="http://schemas.microsoft.com/office/drawing/2014/main" id="{95EDED89-C61D-A1E2-0FD4-1F4617625F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610068">
            <a:off x="7641823" y="2761769"/>
            <a:ext cx="3600073" cy="2700054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28" name="Imagem 27">
            <a:extLst>
              <a:ext uri="{FF2B5EF4-FFF2-40B4-BE49-F238E27FC236}">
                <a16:creationId xmlns:a16="http://schemas.microsoft.com/office/drawing/2014/main" id="{3C8673A0-56A5-A81C-B38B-DA1486C660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610068">
            <a:off x="7794223" y="2914169"/>
            <a:ext cx="3600073" cy="2700054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29" name="Imagem 28">
            <a:extLst>
              <a:ext uri="{FF2B5EF4-FFF2-40B4-BE49-F238E27FC236}">
                <a16:creationId xmlns:a16="http://schemas.microsoft.com/office/drawing/2014/main" id="{7AB7368E-F24D-850F-EE07-E263DEB4AF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610068">
            <a:off x="7946623" y="3066569"/>
            <a:ext cx="3600073" cy="2700054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30" name="Imagem 29">
            <a:extLst>
              <a:ext uri="{FF2B5EF4-FFF2-40B4-BE49-F238E27FC236}">
                <a16:creationId xmlns:a16="http://schemas.microsoft.com/office/drawing/2014/main" id="{70A8867A-B281-8578-33E4-125859A147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610068">
            <a:off x="8099023" y="3218969"/>
            <a:ext cx="3600073" cy="2700054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31" name="Imagem 30">
            <a:extLst>
              <a:ext uri="{FF2B5EF4-FFF2-40B4-BE49-F238E27FC236}">
                <a16:creationId xmlns:a16="http://schemas.microsoft.com/office/drawing/2014/main" id="{9B1BF7AB-805F-86E4-1F27-F2A266CB7B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610068">
            <a:off x="8251423" y="3371369"/>
            <a:ext cx="3600073" cy="2700054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32" name="Imagem 31">
            <a:extLst>
              <a:ext uri="{FF2B5EF4-FFF2-40B4-BE49-F238E27FC236}">
                <a16:creationId xmlns:a16="http://schemas.microsoft.com/office/drawing/2014/main" id="{40FB6249-A0AD-0EE7-4CFB-0625C0A57E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610068">
            <a:off x="8403823" y="3523769"/>
            <a:ext cx="3600073" cy="2700054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33" name="Imagem 32">
            <a:extLst>
              <a:ext uri="{FF2B5EF4-FFF2-40B4-BE49-F238E27FC236}">
                <a16:creationId xmlns:a16="http://schemas.microsoft.com/office/drawing/2014/main" id="{03773FDB-EC16-90F2-2F88-93CFBB3BCD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610068">
            <a:off x="8556223" y="3676169"/>
            <a:ext cx="3600073" cy="2700054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34" name="Imagem 33">
            <a:extLst>
              <a:ext uri="{FF2B5EF4-FFF2-40B4-BE49-F238E27FC236}">
                <a16:creationId xmlns:a16="http://schemas.microsoft.com/office/drawing/2014/main" id="{37D62E9C-C4D2-A419-1C69-5E6E85D936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610068">
            <a:off x="8708623" y="3828569"/>
            <a:ext cx="3600073" cy="2700054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35" name="Imagem 34">
            <a:extLst>
              <a:ext uri="{FF2B5EF4-FFF2-40B4-BE49-F238E27FC236}">
                <a16:creationId xmlns:a16="http://schemas.microsoft.com/office/drawing/2014/main" id="{D744D9E8-9610-D5B6-6E37-5BFEC61AB0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610068">
            <a:off x="8861023" y="3980969"/>
            <a:ext cx="3600073" cy="2700054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36" name="Imagem 35">
            <a:extLst>
              <a:ext uri="{FF2B5EF4-FFF2-40B4-BE49-F238E27FC236}">
                <a16:creationId xmlns:a16="http://schemas.microsoft.com/office/drawing/2014/main" id="{96DA2B83-CBA9-824D-D9DA-D8B8015BE4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610068">
            <a:off x="9013423" y="4133369"/>
            <a:ext cx="3600073" cy="2700054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38" name="Imagem 37">
            <a:extLst>
              <a:ext uri="{FF2B5EF4-FFF2-40B4-BE49-F238E27FC236}">
                <a16:creationId xmlns:a16="http://schemas.microsoft.com/office/drawing/2014/main" id="{4384A417-7D3D-2F5F-804F-0DAF513663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5650" y="1187486"/>
            <a:ext cx="4769095" cy="5239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6114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Interface gráfica do usuário, Texto&#10;&#10;Descrição gerada automaticamente">
            <a:extLst>
              <a:ext uri="{FF2B5EF4-FFF2-40B4-BE49-F238E27FC236}">
                <a16:creationId xmlns:a16="http://schemas.microsoft.com/office/drawing/2014/main" id="{00BFEBB6-3B2C-E71F-7FF9-0D8215C57A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134" y="1245943"/>
            <a:ext cx="5148072" cy="1428589"/>
          </a:xfrm>
          <a:prstGeom prst="rect">
            <a:avLst/>
          </a:prstGeom>
        </p:spPr>
      </p:pic>
      <p:pic>
        <p:nvPicPr>
          <p:cNvPr id="7" name="Imagem 6" descr="Forma&#10;&#10;Descrição gerada automaticamente">
            <a:extLst>
              <a:ext uri="{FF2B5EF4-FFF2-40B4-BE49-F238E27FC236}">
                <a16:creationId xmlns:a16="http://schemas.microsoft.com/office/drawing/2014/main" id="{209DE132-DAC7-6801-B530-0B9E569B16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366" y="3849882"/>
            <a:ext cx="2322576" cy="2129027"/>
          </a:xfrm>
          <a:prstGeom prst="rect">
            <a:avLst/>
          </a:prstGeom>
        </p:spPr>
      </p:pic>
      <p:pic>
        <p:nvPicPr>
          <p:cNvPr id="5" name="Imagem 4" descr="Logotipo, Ícone, nome da empresa&#10;&#10;Descrição gerada automaticamente">
            <a:extLst>
              <a:ext uri="{FF2B5EF4-FFF2-40B4-BE49-F238E27FC236}">
                <a16:creationId xmlns:a16="http://schemas.microsoft.com/office/drawing/2014/main" id="{DFF85B6E-412F-AAA2-C244-B3B26DB2CE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9862" y="4031817"/>
            <a:ext cx="2322576" cy="1765157"/>
          </a:xfrm>
          <a:prstGeom prst="rect">
            <a:avLst/>
          </a:prstGeom>
        </p:spPr>
      </p:pic>
      <p:pic>
        <p:nvPicPr>
          <p:cNvPr id="1026" name="Picture 2" descr="Texto&#10;&#10;Descrição gerada automaticamente">
            <a:extLst>
              <a:ext uri="{FF2B5EF4-FFF2-40B4-BE49-F238E27FC236}">
                <a16:creationId xmlns:a16="http://schemas.microsoft.com/office/drawing/2014/main" id="{9344C4BF-9B75-8C17-A876-3C617FDB4D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86216" y="763702"/>
            <a:ext cx="5090891" cy="5340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0884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A71CFC2-0BAE-456B-0FE1-F7E721590D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30681" y="4721"/>
            <a:ext cx="8122722" cy="6855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463857"/>
      </p:ext>
    </p:extLst>
  </p:cSld>
  <p:clrMapOvr>
    <a:masterClrMapping/>
  </p:clrMapOvr>
</p:sld>
</file>

<file path=ppt/theme/theme1.xml><?xml version="1.0" encoding="utf-8"?>
<a:theme xmlns:a="http://schemas.openxmlformats.org/drawingml/2006/main" name="Cacho">
  <a:themeElements>
    <a:clrScheme name="Cacho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Cacho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ach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347</TotalTime>
  <Words>56</Words>
  <Application>Microsoft Office PowerPoint</Application>
  <PresentationFormat>Widescreen</PresentationFormat>
  <Paragraphs>3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Cacho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Osny Orselli</dc:creator>
  <cp:lastModifiedBy>Osny Orselli</cp:lastModifiedBy>
  <cp:revision>2</cp:revision>
  <dcterms:created xsi:type="dcterms:W3CDTF">2024-04-03T13:03:47Z</dcterms:created>
  <dcterms:modified xsi:type="dcterms:W3CDTF">2024-04-04T05:09:43Z</dcterms:modified>
</cp:coreProperties>
</file>